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9" r:id="rId4"/>
    <p:sldId id="261" r:id="rId5"/>
    <p:sldId id="262" r:id="rId6"/>
    <p:sldId id="278" r:id="rId7"/>
    <p:sldId id="267" r:id="rId8"/>
    <p:sldId id="268" r:id="rId9"/>
    <p:sldId id="269" r:id="rId10"/>
    <p:sldId id="279" r:id="rId11"/>
    <p:sldId id="280" r:id="rId12"/>
    <p:sldId id="27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08:14:30.3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1317,'1354'-1308,"-1345"1300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3T08:14:54.2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1,'1356'1309,"-1348"-1301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f87997393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f87997393_0_1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44f7af72f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44f7af72f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1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1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07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rgbClr val="90C4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9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metta/MusicDraft-Frontend" TargetMode="External"/><Relationship Id="rId2" Type="http://schemas.openxmlformats.org/officeDocument/2006/relationships/hyperlink" Target="https://github.com/micmetta/MusicDraft-Backend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clickup.com/9006063096/v/g/8ccv7fr-90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design/DAFl4EPzAPU/FWj0FMIJ_d2EwFMp-xbejw/ed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subTitle" idx="4294967295"/>
          </p:nvPr>
        </p:nvSpPr>
        <p:spPr>
          <a:xfrm>
            <a:off x="5158625" y="3645825"/>
            <a:ext cx="3880200" cy="12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Presentazione esame </a:t>
            </a:r>
            <a:r>
              <a:rPr lang="it" sz="1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- 30/10/2023</a:t>
            </a:r>
            <a:endParaRPr sz="15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5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Michele Metta e Pietro Sangermano </a:t>
            </a:r>
            <a:endParaRPr sz="15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25" y="1262875"/>
            <a:ext cx="3375725" cy="210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 idx="2"/>
          </p:nvPr>
        </p:nvSpPr>
        <p:spPr>
          <a:xfrm>
            <a:off x="1036275" y="459499"/>
            <a:ext cx="3494700" cy="91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Versione successiva</a:t>
            </a:r>
            <a:endParaRPr sz="2400" dirty="0"/>
          </a:p>
        </p:txBody>
      </p:sp>
      <p:sp>
        <p:nvSpPr>
          <p:cNvPr id="311" name="Google Shape;311;p28"/>
          <p:cNvSpPr txBox="1"/>
          <p:nvPr/>
        </p:nvSpPr>
        <p:spPr>
          <a:xfrm>
            <a:off x="990875" y="1474975"/>
            <a:ext cx="3494700" cy="2585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8133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it-IT" sz="1200" dirty="0">
                <a:solidFill>
                  <a:schemeClr val="bg1"/>
                </a:solidFill>
                <a:latin typeface="Montserrat" panose="00000500000000000000" pitchFamily="2" charset="0"/>
              </a:rPr>
              <a:t>L</a:t>
            </a:r>
            <a:r>
              <a:rPr lang="it-IT" sz="1200" b="0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 varie features aggiuntive che potrebbero essere aggiunte in una versione successiva dell’applicazione: </a:t>
            </a:r>
          </a:p>
          <a:p>
            <a:pPr marL="8133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endParaRPr lang="it-IT" sz="1200" b="0" i="0" u="none" strike="noStrike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30993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arenR"/>
            </a:pPr>
            <a:r>
              <a:rPr lang="it-IT" sz="12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chat tra amici.</a:t>
            </a:r>
          </a:p>
          <a:p>
            <a:pPr marL="30993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arenR"/>
            </a:pPr>
            <a:endParaRPr lang="it-IT" sz="1200" b="0" i="0" u="none" strike="noStrike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30993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arenR"/>
            </a:pPr>
            <a:r>
              <a:rPr lang="it-IT" sz="12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diverse tipologie di partite oltre a quella </a:t>
            </a:r>
            <a:r>
              <a:rPr lang="it-IT" sz="1200" b="1" dirty="0">
                <a:solidFill>
                  <a:schemeClr val="bg1"/>
                </a:solidFill>
                <a:latin typeface="Montserrat" panose="00000500000000000000" pitchFamily="2" charset="0"/>
              </a:rPr>
              <a:t>istantanea.</a:t>
            </a:r>
          </a:p>
          <a:p>
            <a:pPr marL="30993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arenR"/>
            </a:pPr>
            <a:endParaRPr lang="it-IT" sz="1200" b="0" i="0" u="none" strike="noStrike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30993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arenR"/>
            </a:pPr>
            <a:r>
              <a:rPr lang="it-IT" sz="1200" b="1" i="0" u="none" strike="noStrike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utilizzo di ulteriori api esterne come YouTube per poter calcolare ancora meglio il valore di popolarità effettivo di una carta Artista o Brano.</a:t>
            </a:r>
            <a:endParaRPr sz="1200" b="1" dirty="0">
              <a:solidFill>
                <a:schemeClr val="bg1"/>
              </a:solidFill>
              <a:latin typeface="Montserrat" panose="00000500000000000000" pitchFamily="2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0803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0B06B-FCD5-9161-0C3E-22D4D24B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70" y="1731818"/>
            <a:ext cx="3942129" cy="1990334"/>
          </a:xfrm>
        </p:spPr>
        <p:txBody>
          <a:bodyPr/>
          <a:lstStyle/>
          <a:p>
            <a:r>
              <a:rPr lang="it-IT" sz="1400" b="1" dirty="0" err="1"/>
              <a:t>Backend</a:t>
            </a:r>
            <a:r>
              <a:rPr lang="it-IT" sz="1400" b="1" dirty="0"/>
              <a:t>: </a:t>
            </a:r>
            <a:r>
              <a:rPr lang="it-IT" sz="1100" dirty="0">
                <a:hlinkClick r:id="rId2"/>
              </a:rPr>
              <a:t>https://github.com/micmetta/MusicDraft-Backend</a:t>
            </a:r>
            <a:r>
              <a:rPr lang="it-IT" sz="1100" dirty="0"/>
              <a:t> </a:t>
            </a:r>
            <a:br>
              <a:rPr lang="it-IT" sz="1100" dirty="0"/>
            </a:br>
            <a:br>
              <a:rPr lang="it-IT" sz="1100" dirty="0"/>
            </a:br>
            <a:r>
              <a:rPr lang="it-IT" sz="1400" b="1" dirty="0" err="1"/>
              <a:t>Frontend</a:t>
            </a:r>
            <a:r>
              <a:rPr lang="it-IT" sz="1400" b="1" dirty="0"/>
              <a:t>: </a:t>
            </a:r>
            <a:r>
              <a:rPr lang="it-IT" sz="1100" dirty="0">
                <a:hlinkClick r:id="rId3"/>
              </a:rPr>
              <a:t>https://github.com/micmetta/MusicDraft-Frontend</a:t>
            </a:r>
            <a:r>
              <a:rPr lang="it-IT" sz="1100" dirty="0"/>
              <a:t> </a:t>
            </a:r>
            <a:br>
              <a:rPr lang="it-IT" sz="1100" dirty="0"/>
            </a:br>
            <a:endParaRPr lang="en-US" sz="1100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A0CCAD58-7EC8-0F5F-2265-2216A7E5F51E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it-IT" sz="2400" b="1" dirty="0" err="1"/>
              <a:t>Readme</a:t>
            </a:r>
            <a:r>
              <a:rPr lang="it-IT" sz="2400" b="1" dirty="0"/>
              <a:t> 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1951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1331250" y="922800"/>
            <a:ext cx="7367100" cy="34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   GRAZIE PER L’ATTENZIONE !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                  Domande?</a:t>
            </a:r>
            <a:endParaRPr sz="3600"/>
          </a:p>
        </p:txBody>
      </p:sp>
      <p:cxnSp>
        <p:nvCxnSpPr>
          <p:cNvPr id="372" name="Google Shape;372;p38"/>
          <p:cNvCxnSpPr/>
          <p:nvPr/>
        </p:nvCxnSpPr>
        <p:spPr>
          <a:xfrm>
            <a:off x="1495350" y="2780550"/>
            <a:ext cx="7038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66000"/>
              </a:scheme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Cos’è?</a:t>
            </a:r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021125"/>
            <a:ext cx="7038900" cy="34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it" sz="1500">
                <a:latin typeface="Montserrat"/>
                <a:ea typeface="Montserrat"/>
                <a:cs typeface="Montserrat"/>
                <a:sym typeface="Montserrat"/>
              </a:rPr>
              <a:t>Una web app basata sulla Musica e in particolare sull’utilizzo dell’API di Spotify e di altri servizi esterni quali YouTube, TikTok, Instagram per calcolare i punteggi delle squadre degli utenti.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Montserrat"/>
              <a:buChar char="●"/>
            </a:pPr>
            <a:r>
              <a:rPr lang="it" sz="1500">
                <a:latin typeface="Montserrat"/>
                <a:ea typeface="Montserrat"/>
                <a:cs typeface="Montserrat"/>
                <a:sym typeface="Montserrat"/>
              </a:rPr>
              <a:t>In particolare, l’applicazione permetterà ai giocatori di potersi registrare e sfidare 1 vs 1 in partite ONLINE utilizzando le proprie carte rappresentanti artisti o brani. 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>
            <a:spLocks noGrp="1"/>
          </p:cNvSpPr>
          <p:nvPr>
            <p:ph type="body" idx="1"/>
          </p:nvPr>
        </p:nvSpPr>
        <p:spPr>
          <a:xfrm>
            <a:off x="1277575" y="1508075"/>
            <a:ext cx="3403200" cy="3777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GOAL</a:t>
            </a:r>
            <a:endParaRPr sz="23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Scoprire nuovi brani o artisti.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Competitività e senso di appagamento proveniente dallo sfidare un altro utente basandosi sulle proprie conoscenze musicali.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Conoscenza di persone nuove tramite chat e condivisione delle squadre.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2"/>
          </p:nvPr>
        </p:nvSpPr>
        <p:spPr>
          <a:xfrm>
            <a:off x="4973075" y="1547925"/>
            <a:ext cx="34032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NO GOAL</a:t>
            </a:r>
            <a:endParaRPr sz="2300"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Permettere di ascoltare brani musicali.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Creare/Gestire playlists.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Ottenere informazioni su brani/artisti (biografia o genesi di un testo/musica).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latin typeface="Montserrat"/>
                <a:ea typeface="Montserrat"/>
                <a:cs typeface="Montserrat"/>
                <a:sym typeface="Montserrat"/>
              </a:rPr>
              <a:t>Accesso al testo di un brano.</a:t>
            </a:r>
            <a:endParaRPr sz="25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>
            <a:spLocks noGrp="1"/>
          </p:cNvSpPr>
          <p:nvPr>
            <p:ph type="title"/>
          </p:nvPr>
        </p:nvSpPr>
        <p:spPr>
          <a:xfrm>
            <a:off x="910025" y="144163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Initial Project Plan Summary (1)</a:t>
            </a:r>
            <a:endParaRPr/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5063"/>
            <a:ext cx="8839202" cy="38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Initial Project Plan Summary (2)</a:t>
            </a:r>
            <a:endParaRPr/>
          </a:p>
        </p:txBody>
      </p:sp>
      <p:sp>
        <p:nvSpPr>
          <p:cNvPr id="276" name="Google Shape;276;p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75" y="1120025"/>
            <a:ext cx="8883850" cy="365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C6CC1E-EFBB-ED6A-EB8F-3F69A34C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Plan </a:t>
            </a:r>
            <a:r>
              <a:rPr lang="it-IT" dirty="0" err="1"/>
              <a:t>Summary</a:t>
            </a:r>
            <a:r>
              <a:rPr lang="it-IT" dirty="0"/>
              <a:t> attuale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A8A6F7-5A75-42A0-17D4-096256FC6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7500" y="1246909"/>
            <a:ext cx="7038900" cy="3231841"/>
          </a:xfrm>
        </p:spPr>
        <p:txBody>
          <a:bodyPr/>
          <a:lstStyle/>
          <a:p>
            <a:pPr marL="146050" indent="0">
              <a:buNone/>
            </a:pPr>
            <a:r>
              <a:rPr lang="it-IT" dirty="0"/>
              <a:t>Link: </a:t>
            </a:r>
            <a:r>
              <a:rPr lang="en-US" b="0" i="0" dirty="0">
                <a:effectLst/>
                <a:latin typeface="inherit"/>
                <a:hlinkClick r:id="rId2" tooltip="https://app.clickup.com/9006063096/v/g/8ccv7fr-90"/>
              </a:rPr>
              <a:t>https://app.clickup.com/9006063096/v/g/8ccv7fr-90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389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>
            <a:spLocks noGrp="1"/>
          </p:cNvSpPr>
          <p:nvPr>
            <p:ph type="title" idx="2"/>
          </p:nvPr>
        </p:nvSpPr>
        <p:spPr>
          <a:xfrm>
            <a:off x="1036275" y="459499"/>
            <a:ext cx="3494700" cy="9190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Cambio framework frontend</a:t>
            </a:r>
            <a:endParaRPr sz="2400" dirty="0"/>
          </a:p>
        </p:txBody>
      </p:sp>
      <p:sp>
        <p:nvSpPr>
          <p:cNvPr id="311" name="Google Shape;311;p28"/>
          <p:cNvSpPr txBox="1"/>
          <p:nvPr/>
        </p:nvSpPr>
        <p:spPr>
          <a:xfrm>
            <a:off x="990875" y="1474975"/>
            <a:ext cx="3494700" cy="2108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31999" lvl="0" indent="-350669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it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  -&gt; Angular</a:t>
            </a:r>
          </a:p>
          <a:p>
            <a:pPr marL="8133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endParaRPr lang="it" sz="1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1330">
              <a:buClr>
                <a:schemeClr val="lt1"/>
              </a:buClr>
              <a:buSzPts val="1500"/>
            </a:pP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è una libreria e non fornisce direttamente una struttura completa per lo sviluppo del 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richiede l’uso di librerie esterne.</a:t>
            </a:r>
          </a:p>
          <a:p>
            <a:pPr marL="8133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endParaRPr lang="it" sz="15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8133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</a:pP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Angular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è un framework più completo 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soprattuto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per quanto riguarda la gestione del 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routing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l’</a:t>
            </a:r>
            <a:r>
              <a:rPr lang="it-IT" sz="1000" b="1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iniziezione</a:t>
            </a:r>
            <a:r>
              <a:rPr lang="it-IT" sz="10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delle dipendenze e offre una struttura predefinita per lo sviluppo. </a:t>
            </a:r>
            <a:endParaRPr sz="10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5EEB5448-41F5-7ED8-F86D-93950F2284CA}"/>
                  </a:ext>
                </a:extLst>
              </p14:cNvPr>
              <p14:cNvContentPartPr/>
              <p14:nvPr/>
            </p14:nvContentPartPr>
            <p14:xfrm>
              <a:off x="1554949" y="1503415"/>
              <a:ext cx="491040" cy="47412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5EEB5448-41F5-7ED8-F86D-93950F2284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5949" y="1494775"/>
                <a:ext cx="50868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AAE3376A-AEBE-0AC6-899C-BFB6DDED23CA}"/>
                  </a:ext>
                </a:extLst>
              </p14:cNvPr>
              <p14:cNvContentPartPr/>
              <p14:nvPr/>
            </p14:nvContentPartPr>
            <p14:xfrm>
              <a:off x="1544869" y="1489015"/>
              <a:ext cx="491400" cy="47448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AAE3376A-AEBE-0AC6-899C-BFB6DDED23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5869" y="1480375"/>
                <a:ext cx="509040" cy="49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>
            <a:spLocks noGrp="1"/>
          </p:cNvSpPr>
          <p:nvPr>
            <p:ph type="title"/>
          </p:nvPr>
        </p:nvSpPr>
        <p:spPr>
          <a:xfrm>
            <a:off x="1297500" y="128600"/>
            <a:ext cx="70389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/>
              <a:t>Modifica CRC cards:</a:t>
            </a:r>
            <a:endParaRPr sz="1000" b="1" dirty="0"/>
          </a:p>
        </p:txBody>
      </p:sp>
      <p:sp>
        <p:nvSpPr>
          <p:cNvPr id="2" name="Google Shape;316;p29">
            <a:extLst>
              <a:ext uri="{FF2B5EF4-FFF2-40B4-BE49-F238E27FC236}">
                <a16:creationId xmlns:a16="http://schemas.microsoft.com/office/drawing/2014/main" id="{A71F0719-406E-642F-1473-A7293A060B0A}"/>
              </a:ext>
            </a:extLst>
          </p:cNvPr>
          <p:cNvSpPr txBox="1">
            <a:spLocks/>
          </p:cNvSpPr>
          <p:nvPr/>
        </p:nvSpPr>
        <p:spPr>
          <a:xfrm>
            <a:off x="1297500" y="1245177"/>
            <a:ext cx="7638683" cy="26531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800" dirty="0"/>
              <a:t>-  Sostituzione della CRC card [Partita] con [</a:t>
            </a:r>
            <a:r>
              <a:rPr lang="it-IT" sz="1800" dirty="0" err="1"/>
              <a:t>Matchmacking</a:t>
            </a:r>
            <a:r>
              <a:rPr lang="it-IT" sz="1800" dirty="0"/>
              <a:t>]</a:t>
            </a:r>
          </a:p>
          <a:p>
            <a:r>
              <a:rPr lang="it-IT" sz="1800" dirty="0"/>
              <a:t> </a:t>
            </a:r>
          </a:p>
          <a:p>
            <a:pPr lvl="2"/>
            <a:r>
              <a:rPr lang="it-IT" sz="1800" dirty="0"/>
              <a:t>- [Partita] è stata inclusa nel microservizio Matchmaking per</a:t>
            </a:r>
          </a:p>
          <a:p>
            <a:pPr lvl="2"/>
            <a:r>
              <a:rPr lang="it-IT" sz="1800" dirty="0"/>
              <a:t>   poter gestire i risultati delle partite concluse dai vari utenti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>
            <a:off x="1297500" y="263236"/>
            <a:ext cx="7038900" cy="7689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 dirty="0"/>
              <a:t>Architettura applicazione</a:t>
            </a:r>
            <a:endParaRPr sz="2400" dirty="0"/>
          </a:p>
        </p:txBody>
      </p:sp>
      <p:sp>
        <p:nvSpPr>
          <p:cNvPr id="2" name="Google Shape;322;p30">
            <a:extLst>
              <a:ext uri="{FF2B5EF4-FFF2-40B4-BE49-F238E27FC236}">
                <a16:creationId xmlns:a16="http://schemas.microsoft.com/office/drawing/2014/main" id="{D31716CB-6A0A-9E06-FFA4-2A9BDC961C41}"/>
              </a:ext>
            </a:extLst>
          </p:cNvPr>
          <p:cNvSpPr txBox="1">
            <a:spLocks/>
          </p:cNvSpPr>
          <p:nvPr/>
        </p:nvSpPr>
        <p:spPr>
          <a:xfrm>
            <a:off x="1297500" y="1191491"/>
            <a:ext cx="7038900" cy="76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600" dirty="0"/>
              <a:t>L</a:t>
            </a:r>
            <a:r>
              <a:rPr lang="en-US" sz="1600" dirty="0"/>
              <a:t>ink: </a:t>
            </a:r>
            <a:r>
              <a:rPr lang="en-US" sz="1200" b="0" i="0" dirty="0">
                <a:effectLst/>
                <a:latin typeface="inherit"/>
                <a:hlinkClick r:id="rId3" tooltip="https://www.canva.com/design/DAFl4EPzAPU/FWj0FMIJ_d2EwFMp-xbejw/edit"/>
              </a:rPr>
              <a:t>https://www.canva.com/design/DAFl4EPzAPU/FWj0FMIJ_d2EwFMp-xbejw/edit</a:t>
            </a:r>
            <a:r>
              <a:rPr lang="en-US" sz="1600" dirty="0"/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384</Words>
  <Application>Microsoft Office PowerPoint</Application>
  <PresentationFormat>Presentazione su schermo (16:9)</PresentationFormat>
  <Paragraphs>47</Paragraphs>
  <Slides>12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Lato</vt:lpstr>
      <vt:lpstr>Montserrat</vt:lpstr>
      <vt:lpstr>inherit</vt:lpstr>
      <vt:lpstr>Focus</vt:lpstr>
      <vt:lpstr>Presentazione standard di PowerPoint</vt:lpstr>
      <vt:lpstr>Cos’è?</vt:lpstr>
      <vt:lpstr>Presentazione standard di PowerPoint</vt:lpstr>
      <vt:lpstr>Initial Project Plan Summary (1)</vt:lpstr>
      <vt:lpstr>Initial Project Plan Summary (2)</vt:lpstr>
      <vt:lpstr>Project Plan Summary attuale</vt:lpstr>
      <vt:lpstr>Cambio framework frontend</vt:lpstr>
      <vt:lpstr>Modifica CRC cards:</vt:lpstr>
      <vt:lpstr>Architettura applicazione</vt:lpstr>
      <vt:lpstr>Versione successiva</vt:lpstr>
      <vt:lpstr>Backend: https://github.com/micmetta/MusicDraft-Backend   Frontend: https://github.com/micmetta/MusicDraft-Frontend  </vt:lpstr>
      <vt:lpstr>    GRAZIE PER L’ATTENZIONE !                     Domande?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Michele Metta</cp:lastModifiedBy>
  <cp:revision>22</cp:revision>
  <dcterms:modified xsi:type="dcterms:W3CDTF">2023-10-30T16:52:12Z</dcterms:modified>
</cp:coreProperties>
</file>